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8" r:id="rId2"/>
    <p:sldId id="257" r:id="rId3"/>
    <p:sldId id="260" r:id="rId4"/>
    <p:sldId id="271" r:id="rId5"/>
    <p:sldId id="275" r:id="rId6"/>
    <p:sldId id="273" r:id="rId7"/>
    <p:sldId id="272" r:id="rId8"/>
    <p:sldId id="274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47504" autoAdjust="0"/>
    <p:restoredTop sz="86364" autoAdjust="0"/>
  </p:normalViewPr>
  <p:slideViewPr>
    <p:cSldViewPr>
      <p:cViewPr varScale="1">
        <p:scale>
          <a:sx n="61" d="100"/>
          <a:sy n="61" d="100"/>
        </p:scale>
        <p:origin x="-7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614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xf9ZyZaE9Q" TargetMode="External"/><Relationship Id="rId3" Type="http://schemas.openxmlformats.org/officeDocument/2006/relationships/hyperlink" Target="http://www.physics4kids.com/files/motion_laws.html" TargetMode="External"/><Relationship Id="rId7" Type="http://schemas.openxmlformats.org/officeDocument/2006/relationships/hyperlink" Target="https://www.youtube.com/watch?v=3jVHQ8bECI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YVMlmL0BPQ" TargetMode="External"/><Relationship Id="rId5" Type="http://schemas.openxmlformats.org/officeDocument/2006/relationships/hyperlink" Target="https://www.youtube.com/watch?time_continue=370&amp;v=KvPF0cQUW7s" TargetMode="External"/><Relationship Id="rId4" Type="http://schemas.openxmlformats.org/officeDocument/2006/relationships/hyperlink" Target="https://phet.colorado.edu/en/simulation/forces-and-motion-bas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noProof="0" dirty="0" smtClean="0">
                <a:latin typeface="Times New Roman" pitchFamily="18" charset="0"/>
                <a:cs typeface="Times New Roman" pitchFamily="18" charset="0"/>
              </a:rPr>
              <a:t>Názov kurzu</a:t>
            </a:r>
            <a:endParaRPr lang="sk-SK" b="1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noProof="0" dirty="0" smtClean="0">
                <a:solidFill>
                  <a:srgbClr val="29C1AF"/>
                </a:solidFill>
              </a:rPr>
              <a:t>Newtonov pohybový zákon</a:t>
            </a:r>
            <a:endParaRPr lang="sk-SK" noProof="0" dirty="0">
              <a:solidFill>
                <a:srgbClr val="29C1AF"/>
              </a:solidFill>
            </a:endParaRPr>
          </a:p>
        </p:txBody>
      </p:sp>
      <p:pic>
        <p:nvPicPr>
          <p:cNvPr id="1026" name="Picture 2" descr="F:\Dropbox\__SHARED__\_AIGROUP_SHARED_FOLDER\_ΕΡΓΑ\World-of-Physics\TEMPLATES\logo_W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29330"/>
            <a:ext cx="1378442" cy="623882"/>
          </a:xfrm>
          <a:prstGeom prst="rect">
            <a:avLst/>
          </a:prstGeom>
          <a:noFill/>
        </p:spPr>
      </p:pic>
      <p:pic>
        <p:nvPicPr>
          <p:cNvPr id="1027" name="Picture 3" descr="C:\Users\covan\Desktop\erasmus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6454"/>
            <a:ext cx="1504968" cy="847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8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4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000" b="1" noProof="0" smtClean="0"/>
              <a:t>Zdroje:</a:t>
            </a:r>
          </a:p>
          <a:p>
            <a:pPr marL="0" indent="0">
              <a:buNone/>
            </a:pPr>
            <a:endParaRPr lang="sk-SK" sz="3000" noProof="0" smtClean="0"/>
          </a:p>
          <a:p>
            <a:r>
              <a:rPr lang="sk-SK" sz="2000" noProof="0" smtClean="0">
                <a:hlinkClick r:id="rId3"/>
              </a:rPr>
              <a:t>https://www.slideshare.net/wilsone/newtons-laws-of-motion-1949387</a:t>
            </a:r>
          </a:p>
          <a:p>
            <a:r>
              <a:rPr lang="sk-SK" sz="2000" noProof="0" smtClean="0">
                <a:hlinkClick r:id="rId3"/>
              </a:rPr>
              <a:t>https://www.slideshare.net/pvnkmrksk/newtons-laws-of-motion-2587754</a:t>
            </a:r>
          </a:p>
          <a:p>
            <a:r>
              <a:rPr lang="sk-SK" sz="2000" noProof="0" smtClean="0">
                <a:hlinkClick r:id="rId3"/>
              </a:rPr>
              <a:t>https://www.grc.nasa.gov/www/k-12/airplane/newton.html</a:t>
            </a:r>
          </a:p>
          <a:p>
            <a:r>
              <a:rPr lang="sk-SK" sz="2000" noProof="0" smtClean="0">
                <a:hlinkClick r:id="rId3"/>
              </a:rPr>
              <a:t>http://www.physics4kids.com/files/motion_laws.html</a:t>
            </a:r>
            <a:r>
              <a:rPr lang="sk-SK" sz="2000" noProof="0" smtClean="0"/>
              <a:t> </a:t>
            </a:r>
          </a:p>
          <a:p>
            <a:r>
              <a:rPr lang="sk-SK" sz="2000" noProof="0" smtClean="0">
                <a:hlinkClick r:id="rId4"/>
              </a:rPr>
              <a:t>https://phet.colorado.edu/en/simulation/forces-and-motion-basics</a:t>
            </a:r>
            <a:r>
              <a:rPr lang="sk-SK" sz="2000" noProof="0" smtClean="0"/>
              <a:t> </a:t>
            </a:r>
          </a:p>
          <a:p>
            <a:r>
              <a:rPr lang="sk-SK" sz="2000" noProof="0" smtClean="0">
                <a:hlinkClick r:id="rId5"/>
              </a:rPr>
              <a:t>https://www.youtube.com/watch?time_continue=370&amp;v=KvPF0cQUW7s</a:t>
            </a:r>
            <a:r>
              <a:rPr lang="sk-SK" sz="2000" noProof="0" smtClean="0"/>
              <a:t> </a:t>
            </a:r>
          </a:p>
          <a:p>
            <a:r>
              <a:rPr lang="sk-SK" sz="2000" noProof="0" smtClean="0">
                <a:hlinkClick r:id="rId6"/>
              </a:rPr>
              <a:t>https://www.youtube.com/watch?v=NYVMlmL0BPQ</a:t>
            </a:r>
            <a:r>
              <a:rPr lang="sk-SK" sz="2000" noProof="0" smtClean="0"/>
              <a:t> </a:t>
            </a:r>
          </a:p>
          <a:p>
            <a:r>
              <a:rPr lang="sk-SK" sz="2000" noProof="0" smtClean="0">
                <a:hlinkClick r:id="rId7"/>
              </a:rPr>
              <a:t>https://www.youtube.com/watch?v=3jVHQ8bECIs</a:t>
            </a:r>
            <a:r>
              <a:rPr lang="sk-SK" sz="2000" noProof="0" smtClean="0"/>
              <a:t> </a:t>
            </a:r>
          </a:p>
          <a:p>
            <a:r>
              <a:rPr lang="sk-SK" sz="2000" noProof="0" smtClean="0">
                <a:hlinkClick r:id="rId8"/>
              </a:rPr>
              <a:t>https://www.youtube.com/watch?v=Ixf9ZyZaE9Q</a:t>
            </a:r>
            <a:r>
              <a:rPr lang="sk-SK" sz="2000" noProof="0" smtClean="0"/>
              <a:t> </a:t>
            </a:r>
          </a:p>
          <a:p>
            <a:pPr marL="0" indent="0">
              <a:buNone/>
            </a:pPr>
            <a:endParaRPr lang="sk-SK" sz="2000" noProof="0" smtClean="0"/>
          </a:p>
          <a:p>
            <a:endParaRPr lang="sk-SK" sz="2000" noProof="0" smtClean="0"/>
          </a:p>
          <a:p>
            <a:pPr marL="0" indent="0">
              <a:buNone/>
            </a:pPr>
            <a:r>
              <a:rPr lang="sk-SK" sz="3000" noProof="0" smtClean="0"/>
              <a:t>                 </a:t>
            </a:r>
          </a:p>
          <a:p>
            <a:pPr marL="0" indent="0">
              <a:buNone/>
            </a:pPr>
            <a:endParaRPr lang="sk-SK" sz="3000" noProof="0" smtClean="0"/>
          </a:p>
          <a:p>
            <a:pPr marL="0" indent="0">
              <a:buNone/>
            </a:pPr>
            <a:endParaRPr lang="sk-S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40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noProof="0" dirty="0" smtClean="0"/>
              <a:t>Sir </a:t>
            </a:r>
            <a:r>
              <a:rPr lang="sk-SK" noProof="0" dirty="0" err="1" smtClean="0"/>
              <a:t>Isaac</a:t>
            </a:r>
            <a:r>
              <a:rPr lang="sk-SK" noProof="0" dirty="0" smtClean="0"/>
              <a:t> Newton (1642 - 1727) bol anglický matematik, astronóm, teológ, autor a fyzik.</a:t>
            </a:r>
          </a:p>
          <a:p>
            <a:pPr rtl="0" eaLnBrk="1" latinLnBrk="0" hangingPunct="1"/>
            <a:endParaRPr lang="sk-SK" sz="3200" noProof="0" dirty="0" smtClean="0">
              <a:effectLst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sk-SK" noProof="0" dirty="0" smtClean="0"/>
              <a:t>Je považovaný za jedného </a:t>
            </a:r>
          </a:p>
          <a:p>
            <a:pPr marL="35560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noProof="0" dirty="0" smtClean="0"/>
              <a:t>z najvýznamnejších vedcov </a:t>
            </a:r>
          </a:p>
          <a:p>
            <a:pPr marL="35560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noProof="0" dirty="0" smtClean="0"/>
              <a:t>všetkých čias a kľúčovú </a:t>
            </a:r>
          </a:p>
          <a:p>
            <a:pPr marL="35560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noProof="0" dirty="0" smtClean="0"/>
              <a:t>osobnosť vo vedeckej revolúcii.</a:t>
            </a:r>
          </a:p>
          <a:p>
            <a:pPr marL="0" indent="0" rtl="0" eaLnBrk="1" latinLnBrk="0" hangingPunct="1">
              <a:buNone/>
            </a:pPr>
            <a:endParaRPr lang="sk-SK" sz="2800" noProof="0" dirty="0" smtClean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noProof="0" dirty="0" smtClean="0"/>
              <a:t>Newton sformuloval zákony pohybu a univerzálnej gravitácie, ktoré dominovali vedeckému názoru na fyzický vesmír. Vypracoval tri pohybové zákony, ktoré riadia pohyb všetkých objektov v každom čase a za každých okolností.</a:t>
            </a:r>
          </a:p>
          <a:p>
            <a:endParaRPr lang="sk-S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4784"/>
            <a:ext cx="1781802" cy="2454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sk-SK" sz="3200" b="1" i="0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Newtonov zákon:</a:t>
            </a:r>
            <a:r>
              <a:rPr lang="sk-SK" sz="3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objekt zotrváva v pokoji alebo v rovnomernom priamočiarom pohybe, kým nie je nútený vonkajšími silami tento svoj stav zmeniť.</a:t>
            </a:r>
          </a:p>
          <a:p>
            <a:pPr rtl="0" eaLnBrk="1" latinLnBrk="0" hangingPunct="1"/>
            <a:endParaRPr lang="sk-SK" sz="3200" noProof="0" dirty="0" smtClean="0">
              <a:effectLst/>
            </a:endParaRPr>
          </a:p>
          <a:p>
            <a:pPr rtl="0" eaLnBrk="1" latinLnBrk="0" hangingPunct="1"/>
            <a:r>
              <a:rPr lang="sk-SK" sz="3200" b="1" i="0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Newtonov zákon:</a:t>
            </a:r>
            <a:r>
              <a:rPr lang="sk-SK" sz="3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sila pôsobiaca na teleso sa rovná veľkosti zmeny hybnosti telesa. </a:t>
            </a:r>
          </a:p>
          <a:p>
            <a:pPr rtl="0" eaLnBrk="1" latinLnBrk="0" hangingPunct="1"/>
            <a:endParaRPr lang="sk-SK" sz="2800" noProof="0" dirty="0" smtClean="0">
              <a:effectLst/>
            </a:endParaRPr>
          </a:p>
          <a:p>
            <a:pPr rtl="0" eaLnBrk="1" latinLnBrk="0" hangingPunct="1"/>
            <a:r>
              <a:rPr lang="sk-SK" sz="3200" b="1" i="0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Newtonov zákon:</a:t>
            </a:r>
            <a:r>
              <a:rPr lang="sk-SK" sz="3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pre každú akciu existuje rovnako veľká, ale opačná reakcia.</a:t>
            </a:r>
            <a:endParaRPr lang="sk-SK" sz="2800" noProof="0" dirty="0" smtClean="0">
              <a:effectLst/>
            </a:endParaRPr>
          </a:p>
          <a:p>
            <a:endParaRPr lang="sk-SK" sz="30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1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363272" cy="6240756"/>
          </a:xfrm>
        </p:spPr>
        <p:txBody>
          <a:bodyPr>
            <a:normAutofit/>
          </a:bodyPr>
          <a:lstStyle/>
          <a:p>
            <a:pPr marL="0" indent="0" algn="ctr" rtl="0" eaLnBrk="1" latinLnBrk="0" hangingPunct="1">
              <a:buNone/>
            </a:pPr>
            <a:r>
              <a:rPr lang="sk-SK" sz="3000" b="1" noProof="0" dirty="0" smtClean="0"/>
              <a:t>3. </a:t>
            </a:r>
            <a:r>
              <a:rPr lang="sk-SK" sz="3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pohybový zákon:</a:t>
            </a:r>
            <a:endParaRPr lang="sk-SK" sz="2800" noProof="0" dirty="0" smtClean="0">
              <a:effectLst/>
            </a:endParaRPr>
          </a:p>
          <a:p>
            <a:pPr marL="0" indent="0" algn="ctr">
              <a:buNone/>
            </a:pPr>
            <a:endParaRPr lang="sk-SK" sz="3000" noProof="0" dirty="0" smtClean="0"/>
          </a:p>
          <a:p>
            <a:r>
              <a:rPr lang="sk-SK" sz="3200" b="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Dva hmotné body na seba pôsobia rovnako veľkými silami opačného smeru, ktoré súčasne vznikajú a súčasne zanikajú.</a:t>
            </a:r>
            <a:endParaRPr lang="sk-SK" sz="3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sz="3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3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 zo síl sa nazýva sila </a:t>
            </a:r>
            <a:r>
              <a:rPr lang="sk-SK" sz="3200" b="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akcie</a:t>
            </a:r>
            <a:r>
              <a:rPr lang="sk-SK" sz="3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druhá sa nazýva sila </a:t>
            </a:r>
            <a:r>
              <a:rPr lang="sk-SK" sz="3200" b="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reakcie</a:t>
            </a:r>
            <a:r>
              <a:rPr lang="sk-SK" sz="3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Pritom účinky síl akcie a reakcie sa navzájom </a:t>
            </a:r>
            <a:r>
              <a:rPr lang="sk-SK" sz="3200" b="0" i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nerušia</a:t>
            </a:r>
            <a:r>
              <a:rPr lang="sk-SK" sz="3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pretože každá z týchto síl pôsobí na iné teleso.</a:t>
            </a:r>
            <a:endParaRPr lang="sk-SK" sz="3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2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8604"/>
                <a:ext cx="8363272" cy="6240756"/>
              </a:xfrm>
            </p:spPr>
            <p:txBody>
              <a:bodyPr>
                <a:normAutofit/>
              </a:bodyPr>
              <a:lstStyle/>
              <a:p>
                <a:pPr marL="0" indent="0" algn="ctr" rtl="0" eaLnBrk="1" latinLnBrk="0" hangingPunct="1">
                  <a:buNone/>
                </a:pPr>
                <a:r>
                  <a:rPr lang="sk-SK" sz="3200" b="1" kern="1200" noProof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3. pohybový zákon:</a:t>
                </a:r>
                <a:endParaRPr lang="sk-SK" sz="2800" noProof="0" dirty="0" smtClean="0">
                  <a:effectLst/>
                </a:endParaRPr>
              </a:p>
              <a:p>
                <a:pPr marL="0" indent="0">
                  <a:buNone/>
                </a:pPr>
                <a:endParaRPr lang="sk-SK" sz="3000" noProof="0" dirty="0" smtClean="0"/>
              </a:p>
              <a:p>
                <a:r>
                  <a:rPr lang="sk-SK" sz="3000" noProof="0" dirty="0" smtClean="0"/>
                  <a:t>Sily pôsobia vždy v pároch.</a:t>
                </a:r>
              </a:p>
              <a:p>
                <a:endParaRPr lang="sk-SK" sz="3000" noProof="0" dirty="0" smtClean="0"/>
              </a:p>
              <a:p>
                <a:r>
                  <a:rPr lang="sk-SK" sz="3000" noProof="0" dirty="0" smtClean="0"/>
                  <a:t>Sily akcia a reakcie vždy pôsobia na rôzne objekty </a:t>
                </a:r>
                <a14:m>
                  <m:oMath xmlns:m="http://schemas.openxmlformats.org/officeDocument/2006/math">
                    <m:r>
                      <a:rPr lang="sk-SK" sz="3000" i="1" noProof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sk-SK" sz="3000" noProof="0" dirty="0" smtClean="0"/>
                  <a:t>nie </a:t>
                </a:r>
                <a:r>
                  <a:rPr lang="sk-SK" sz="3000" noProof="0" dirty="0" smtClean="0"/>
                  <a:t>sú rovnovážne!</a:t>
                </a:r>
              </a:p>
              <a:p>
                <a:endParaRPr lang="sk-SK" sz="3000" noProof="0" dirty="0" smtClean="0"/>
              </a:p>
              <a:p>
                <a:r>
                  <a:rPr lang="sk-SK" sz="3000" noProof="0" dirty="0" smtClean="0"/>
                  <a:t>Na zmenu nášho pohybu využívame sily akcie - reakcie.</a:t>
                </a:r>
                <a:endParaRPr lang="sk-SK" sz="3000" noProof="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8604"/>
                <a:ext cx="8363272" cy="6240756"/>
              </a:xfrm>
              <a:blipFill rotWithShape="1">
                <a:blip r:embed="rId3"/>
                <a:stretch>
                  <a:fillRect l="-1458" t="-127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9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pohybový zákon:</a:t>
            </a:r>
            <a:endParaRPr lang="sk-SK" sz="3000" b="1" noProof="0" dirty="0" smtClean="0"/>
          </a:p>
          <a:p>
            <a:pPr marL="0" indent="0">
              <a:buNone/>
            </a:pPr>
            <a:endParaRPr lang="sk-SK" sz="3000" noProof="0" dirty="0" smtClean="0"/>
          </a:p>
          <a:p>
            <a:r>
              <a:rPr lang="sk-SK" sz="3200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Príklad</a:t>
            </a:r>
            <a:r>
              <a:rPr lang="sk-SK" sz="3000" noProof="0" dirty="0" smtClean="0"/>
              <a:t>: vždy, keď</a:t>
            </a:r>
            <a:r>
              <a:rPr lang="sk-SK" sz="3000" baseline="0" noProof="0" dirty="0" smtClean="0"/>
              <a:t> </a:t>
            </a:r>
            <a:r>
              <a:rPr lang="sk-SK" sz="3000" noProof="0" dirty="0" smtClean="0"/>
              <a:t>objekty A </a:t>
            </a:r>
            <a:r>
              <a:rPr lang="sk-SK" sz="3000" noProof="0" dirty="0" err="1" smtClean="0"/>
              <a:t>a</a:t>
            </a:r>
            <a:r>
              <a:rPr lang="sk-SK" sz="3000" noProof="0" dirty="0" smtClean="0"/>
              <a:t> B navzájom </a:t>
            </a:r>
            <a:r>
              <a:rPr lang="sk-SK" sz="3000" noProof="0" dirty="0" err="1" smtClean="0"/>
              <a:t>interagujú</a:t>
            </a:r>
            <a:r>
              <a:rPr lang="sk-SK" sz="3000" noProof="0" dirty="0" smtClean="0"/>
              <a:t>, pôsobia na seba vzájomnou silou. Keď sedíte vo svojom kresle, vaše telo (objekt A) pôsobí smerom nadol na kreslo (objekt B) a kreslo (objekt B) pôsobí smerom nahor na telo (objekt A). Tieto dve sily sa nazývajú akčné a reakčné sily</a:t>
            </a:r>
            <a:r>
              <a:rPr lang="sk-SK" sz="3000" noProof="0" dirty="0" smtClean="0"/>
              <a:t>.</a:t>
            </a:r>
            <a:endParaRPr lang="sk-SK" sz="3000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29125"/>
            <a:ext cx="26574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pohybový zákon:</a:t>
            </a:r>
            <a:endParaRPr lang="sk-SK" sz="2800" noProof="0" dirty="0" smtClean="0">
              <a:effectLst/>
            </a:endParaRPr>
          </a:p>
          <a:p>
            <a:pPr marL="0" indent="0">
              <a:buNone/>
            </a:pPr>
            <a:endParaRPr lang="sk-SK" sz="3000" noProof="0" dirty="0" smtClean="0"/>
          </a:p>
          <a:p>
            <a:r>
              <a:rPr lang="sk-SK" sz="3000" u="sng" noProof="0" dirty="0" smtClean="0"/>
              <a:t>Príklad</a:t>
            </a:r>
            <a:r>
              <a:rPr lang="sk-SK" sz="3000" noProof="0" dirty="0" smtClean="0"/>
              <a:t>: Kladivo (objekt A) a klinec (objekt B) pôsobia na seba navzájom rovnakými silami.</a:t>
            </a:r>
          </a:p>
          <a:p>
            <a:endParaRPr lang="sk-SK" sz="3000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4077072"/>
            <a:ext cx="2376264" cy="25223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19425"/>
            <a:ext cx="514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8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312764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pohybový zákon:</a:t>
            </a:r>
            <a:endParaRPr lang="sk-SK" sz="2800" noProof="0" dirty="0" smtClean="0">
              <a:effectLst/>
            </a:endParaRPr>
          </a:p>
          <a:p>
            <a:pPr marL="0" indent="0">
              <a:buNone/>
            </a:pPr>
            <a:endParaRPr lang="sk-SK" sz="3000" noProof="0" dirty="0" smtClean="0"/>
          </a:p>
          <a:p>
            <a:r>
              <a:rPr lang="sk-SK" sz="3200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Ďalšie príklady</a:t>
            </a:r>
            <a:r>
              <a:rPr lang="sk-SK" sz="3000" noProof="0" dirty="0" smtClean="0"/>
              <a:t>:</a:t>
            </a:r>
          </a:p>
          <a:p>
            <a:pPr marL="0" indent="0">
              <a:buNone/>
            </a:pPr>
            <a:r>
              <a:rPr lang="sk-SK" altLang="el-GR" sz="2800" noProof="0" dirty="0" smtClean="0"/>
              <a:t>Baseballová pálka odrazí loptičku doprava</a:t>
            </a:r>
            <a:r>
              <a:rPr lang="sk-SK" altLang="el-GR" sz="2800" baseline="0" noProof="0" dirty="0" smtClean="0"/>
              <a:t> </a:t>
            </a:r>
            <a:r>
              <a:rPr lang="sk-SK" altLang="el-GR" sz="2800" noProof="0" dirty="0" smtClean="0"/>
              <a:t>(akcia); loptička vynúti pohyb pálky doľava (reakcia).</a:t>
            </a:r>
          </a:p>
          <a:p>
            <a:pPr marL="0" indent="0">
              <a:buNone/>
            </a:pPr>
            <a:endParaRPr lang="sk-SK" altLang="el-GR" sz="2800" noProof="0" dirty="0" smtClean="0"/>
          </a:p>
          <a:p>
            <a:pPr marL="0" indent="0">
              <a:buNone/>
            </a:pPr>
            <a:r>
              <a:rPr lang="sk-SK" altLang="el-GR" sz="2800" noProof="0" dirty="0" smtClean="0"/>
              <a:t>Uvažujte pohyb auta na ceste do školy. Automobil je vybavený kolesami, ktoré sa otáčajú. Keď sa kolesá otáčajú, pôsobia na cestu a automobil sa posunie.</a:t>
            </a:r>
            <a:endParaRPr lang="sk-SK" sz="30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0278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28003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4732"/>
          </a:xfrm>
        </p:spPr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pohybový zákon:</a:t>
            </a:r>
            <a:endParaRPr lang="sk-SK" sz="3000" b="1" noProof="0" dirty="0" smtClean="0"/>
          </a:p>
          <a:p>
            <a:pPr marL="0" indent="0">
              <a:buNone/>
            </a:pPr>
            <a:endParaRPr lang="sk-SK" sz="3000" noProof="0" dirty="0" smtClean="0"/>
          </a:p>
          <a:p>
            <a:r>
              <a:rPr lang="sk-SK" sz="3000" u="sng" noProof="0" dirty="0" smtClean="0"/>
              <a:t>Ďalšie príklady</a:t>
            </a:r>
            <a:r>
              <a:rPr lang="sk-SK" sz="3000" noProof="0" dirty="0" smtClean="0"/>
              <a:t>:</a:t>
            </a:r>
          </a:p>
          <a:p>
            <a:pPr marL="0" indent="0">
              <a:buNone/>
            </a:pPr>
            <a:r>
              <a:rPr lang="sk-SK" sz="3000" noProof="0" dirty="0" smtClean="0"/>
              <a:t>                 </a:t>
            </a:r>
          </a:p>
          <a:p>
            <a:pPr marL="0" indent="0">
              <a:buNone/>
            </a:pPr>
            <a:endParaRPr lang="sk-S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6" descr="rifle/bullet                                                   0001905B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b="16115"/>
          <a:stretch>
            <a:fillRect/>
          </a:stretch>
        </p:blipFill>
        <p:spPr bwMode="auto">
          <a:xfrm>
            <a:off x="4139952" y="1196752"/>
            <a:ext cx="38862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actionreacti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8" y="4865151"/>
            <a:ext cx="2032073" cy="173220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actionreacti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58" y="4368479"/>
            <a:ext cx="1698650" cy="23042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actionreaction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"/>
          <a:stretch>
            <a:fillRect/>
          </a:stretch>
        </p:blipFill>
        <p:spPr bwMode="auto">
          <a:xfrm>
            <a:off x="3016800" y="4777999"/>
            <a:ext cx="3414290" cy="148521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3730"/>
            <a:ext cx="1872208" cy="25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Volleyball players spiking and block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08" y="2333920"/>
            <a:ext cx="2772065" cy="19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00" y="2558137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387</Words>
  <Application>Microsoft Office PowerPoint</Application>
  <PresentationFormat>Prezentácia na obrazovke (4:3)</PresentationFormat>
  <Paragraphs>75</Paragraphs>
  <Slides>10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Office Theme</vt:lpstr>
      <vt:lpstr>Názov kurzu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58</cp:revision>
  <dcterms:created xsi:type="dcterms:W3CDTF">2017-03-08T21:43:37Z</dcterms:created>
  <dcterms:modified xsi:type="dcterms:W3CDTF">2018-05-29T20:39:13Z</dcterms:modified>
</cp:coreProperties>
</file>